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 <Relationship Id="rId12" Type="http://schemas.openxmlformats.org/officeDocument/2006/relationships/slide" Target="slides/slide10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22.jpg"/>
 <Relationship Id="rId3" Type="http://schemas.openxmlformats.org/officeDocument/2006/relationships/image" Target="../media/logo_ciri323.png"/>
</Relationships>

</file>

<file path=ppt/slides/_rels/slide1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59.jpg"/>
 <Relationship Id="rId3" Type="http://schemas.openxmlformats.org/officeDocument/2006/relationships/image" Target="../media/logo_ciri360.png"/>
 <Relationship Id="rId4" Type="http://schemas.openxmlformats.org/officeDocument/2006/relationships/image" Target="../media/327361.jpg"/>
 <Relationship Id="rId5" Type="http://schemas.openxmlformats.org/officeDocument/2006/relationships/image" Target="../media/328362.jp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24.jpg"/>
 <Relationship Id="rId3" Type="http://schemas.openxmlformats.org/officeDocument/2006/relationships/image" Target="../media/logo_ciri325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27.jpg"/>
 <Relationship Id="rId3" Type="http://schemas.openxmlformats.org/officeDocument/2006/relationships/image" Target="../media/logo_ciri328.png"/>
 <Relationship Id="rId4" Type="http://schemas.openxmlformats.org/officeDocument/2006/relationships/image" Target="../media/309329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30.jpg"/>
 <Relationship Id="rId3" Type="http://schemas.openxmlformats.org/officeDocument/2006/relationships/image" Target="../media/logo_ciri331.png"/>
 <Relationship Id="rId4" Type="http://schemas.openxmlformats.org/officeDocument/2006/relationships/image" Target="../media/324332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33.jpg"/>
 <Relationship Id="rId3" Type="http://schemas.openxmlformats.org/officeDocument/2006/relationships/image" Target="../media/logo_ciri334.png"/>
 <Relationship Id="rId4" Type="http://schemas.openxmlformats.org/officeDocument/2006/relationships/image" Target="../media/310335.jpg"/>
 <Relationship Id="rId5" Type="http://schemas.openxmlformats.org/officeDocument/2006/relationships/image" Target="../media/311336.jpg"/>
 <Relationship Id="rId6" Type="http://schemas.openxmlformats.org/officeDocument/2006/relationships/image" Target="../media/312337.jpg"/>
 <Relationship Id="rId7" Type="http://schemas.openxmlformats.org/officeDocument/2006/relationships/image" Target="../media/313338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39.jpg"/>
 <Relationship Id="rId3" Type="http://schemas.openxmlformats.org/officeDocument/2006/relationships/image" Target="../media/logo_ciri340.png"/>
 <Relationship Id="rId4" Type="http://schemas.openxmlformats.org/officeDocument/2006/relationships/image" Target="../media/314341.jpg"/>
 <Relationship Id="rId5" Type="http://schemas.openxmlformats.org/officeDocument/2006/relationships/image" Target="../media/315342.jpg"/>
 <Relationship Id="rId6" Type="http://schemas.openxmlformats.org/officeDocument/2006/relationships/image" Target="../media/316343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44.jpg"/>
 <Relationship Id="rId3" Type="http://schemas.openxmlformats.org/officeDocument/2006/relationships/image" Target="../media/logo_ciri345.png"/>
 <Relationship Id="rId4" Type="http://schemas.openxmlformats.org/officeDocument/2006/relationships/image" Target="../media/325346.jpg"/>
 <Relationship Id="rId5" Type="http://schemas.openxmlformats.org/officeDocument/2006/relationships/image" Target="../media/326347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48.jpg"/>
 <Relationship Id="rId3" Type="http://schemas.openxmlformats.org/officeDocument/2006/relationships/image" Target="../media/logo_ciri349.png"/>
 <Relationship Id="rId4" Type="http://schemas.openxmlformats.org/officeDocument/2006/relationships/image" Target="../media/317350.jpg"/>
 <Relationship Id="rId5" Type="http://schemas.openxmlformats.org/officeDocument/2006/relationships/image" Target="../media/318351.jpg"/>
 <Relationship Id="rId6" Type="http://schemas.openxmlformats.org/officeDocument/2006/relationships/image" Target="../media/319352.jpg"/>
 <Relationship Id="rId7" Type="http://schemas.openxmlformats.org/officeDocument/2006/relationships/image" Target="../media/320353.jp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54.jpg"/>
 <Relationship Id="rId3" Type="http://schemas.openxmlformats.org/officeDocument/2006/relationships/image" Target="../media/logo_ciri355.png"/>
 <Relationship Id="rId4" Type="http://schemas.openxmlformats.org/officeDocument/2006/relationships/image" Target="../media/321356.jpg"/>
 <Relationship Id="rId5" Type="http://schemas.openxmlformats.org/officeDocument/2006/relationships/image" Target="../media/322357.jpg"/>
 <Relationship Id="rId6" Type="http://schemas.openxmlformats.org/officeDocument/2006/relationships/image" Target="../media/323358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61925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200" u="none">
                <a:solidFill>
                  <a:srgbClr val="000000"/>
                </a:solidFill>
                <a:latin typeface="Calibri"/>
              </a:rPr>
              <a:t><![CDATA[Informe Solicitud de Mantencion de Muebles]]></a:t>
            </a:r>
          </a:p>
        </p:txBody>
      </p:sp>
      <p:sp>
        <p:nvSpPr>
          <p:cNvPr id="4" name=""/>
          <p:cNvSpPr txBox="1"/>
          <p:nvPr/>
        </p:nvSpPr>
        <p:spPr>
          <a:xfrm rot="0">
            <a:off x="1143000" y="1143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600" u="none">
                <a:solidFill>
                  <a:srgbClr val="000000"/>
                </a:solidFill>
                <a:latin typeface="Calibri"/>
              </a:rPr>
              <a:t><![CDATA[Folio: R0000121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1143000" y="1333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Punto: AVDA. AMÉRICO VESPUCIO 1501 RIPLEY TOLTÉN]]>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1143000" y="1714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Canal: GENERICO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1143000" y="1905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Distribuidor: ROYM]]>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1143000" y="2095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Ingreso: 27-11-2014]]>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43000" y="2286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Ejecución: 27-11-2014]]>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1143000" y="2476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Solicitante: Persona Prueba]]></a:t>
            </a:r>
          </a:p>
        </p:txBody>
      </p:sp>
      <p:sp>
        <p:nvSpPr>
          <p:cNvPr id="11" name=""/>
          <p:cNvSpPr txBox="1"/>
          <p:nvPr/>
        </p:nvSpPr>
        <p:spPr>
          <a:xfrm rot="0">
            <a:off x="1143000" y="2857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400" u="none">
                <a:solidFill>
                  <a:srgbClr val="000000"/>
                </a:solidFill>
                <a:latin typeface="Calibri"/>
              </a:rPr>
              <a:t><![CDATA[Notas: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1143000" y="3048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TAPA ALUMINO  19 X 8MM REDONDA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&lt;i&gt;TAPA ALUMINO  19 X 8MM REDONDA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MBELLECEDOR &lt;i&gt;TAPA ALUMINO  19 X 8MM REDONDA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14300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2000" u="none">
                <a:solidFill>
                  <a:srgbClr val="000000"/>
                </a:solidFill>
                <a:latin typeface="Calibri"/>
              </a:rPr>
              <a:t><![CDATA[Presupuesto]]></a:t>
            </a:r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1143000" y="1143000"/>
          <a:ext cx="6667500" cy="1905000"/>
        </p:xfrm>
        <a:graphic>
          <a:graphicData uri="http://schemas.openxmlformats.org/drawingml/2006/table">
            <a:tbl>
              <a:tblPr firstRow="1" bandRow="1"/>
              <a:tblGrid>
                <a:gridCol w="3810000"/>
                <a:gridCol w="1143000"/>
                <a:gridCol w="171450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Ite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antidad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Mon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REPARACIÓN DE CHAPAS MÓDULOS CHAPA CAJON / CHAPA VITRINA SIMPLE 22M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53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NCHAPE POR MT 2 ALMA BLANCA DE 3MM ESPESOR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438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MBELLECEDOR TAPA ALUMINO  19 X 8MM REDOND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9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ano de Obra MESON 201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301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Total:]]>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tru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894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9250" y="1143000"/>
            <a:ext cx="63531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9250" y="1143000"/>
            <a:ext cx="35718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TAPA ALUMINO  19 X 8MM REDONDA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  <p:pic>
        <p:nvPicPr>
          <p:cNvPr id="7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TAPA ALUMINO  19 X 8MM REDONDA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Cirigliano</dc:creator>
  <cp:lastModifiedBy>Cirigliano</cp:lastModifiedBy>
  <dcterms:created xsi:type="dcterms:W3CDTF">2014-12-10T14:14:00Z</dcterms:created>
  <dcterms:modified xsi:type="dcterms:W3CDTF">2014-12-10T14:14:00Z</dcterms:modified>
  <dc:title>AVDA. AMÉRICO VESPUCIO 1501 RIPLEY 2014-11-27</dc:title>
  <dc:description>Informe Visita</dc:description>
  <dc:subject>Informe Visita</dc:subject>
  <cp:keywords>cirigliano visita movistar mantencion</cp:keywords>
  <cp:category/>
</cp:coreProperties>
</file>